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40" r:id="rId1"/>
  </p:sldMasterIdLst>
  <p:notesMasterIdLst>
    <p:notesMasterId r:id="rId3"/>
  </p:notesMasterIdLst>
  <p:sldIdLst>
    <p:sldId id="497" r:id="rId2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E4A37776-6053-4049-B276-543691C48C45}" type="datetimeFigureOut">
              <a:rPr lang="de-DE" smtClean="0"/>
              <a:t>08.01.2024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E8237722-FD45-44B6-B360-259EE339A4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2324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00E47-A270-42F6-B8DC-5A791E1100D0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Arno Helfrich 7. November 2023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27DE9-43B7-4D40-83A5-D720B5CD1C94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Arno Helfrich 7. November 2023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3C5AA-3B08-4238-9C04-24C31FAA71FB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Arno Helfrich 7. November 2023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1D80B-42ED-4309-827A-D31ED0437751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Arno Helfrich 7. November 2023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B9BEE17-11AF-47DF-9098-581A2CD37800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r>
              <a:rPr lang="en-US"/>
              <a:t>Arno Helfrich 7. November 2023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CF46F-152B-48AE-9A56-90265C6DABEE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Arno Helfrich 7. November 2023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2391D-8C98-462D-A159-4AF1324EDD50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Arno Helfrich 7. November 2023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ABFE8-BE5E-4559-9D0C-6DE43E27FB8A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Arno Helfrich 7. November 2023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C1A21-0EE5-4543-83E9-FC0E5C3D26F7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Arno Helfrich 7. November 2023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4DF8A-31C1-4170-B28F-9AEEE347B833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Arno Helfrich 7. November 2023</a:t>
            </a:r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218E4-6B27-4EAC-B230-374781393A7A}" type="datetime1">
              <a:rPr lang="en-US" smtClean="0"/>
              <a:t>1/8/2024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7B2A4B8-C0C4-4C6C-B1BE-6D487895AED3}" type="datetime1">
              <a:rPr lang="en-US" smtClean="0"/>
              <a:t>1/8/2024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/>
              <a:t>Arno Helfrich 7. November 2023</a:t>
            </a:r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irustotal.com/" TargetMode="External"/><Relationship Id="rId13" Type="http://schemas.openxmlformats.org/officeDocument/2006/relationships/hyperlink" Target="http://www.fragzebra.de/" TargetMode="External"/><Relationship Id="rId3" Type="http://schemas.openxmlformats.org/officeDocument/2006/relationships/hyperlink" Target="http://www.irights.info/" TargetMode="External"/><Relationship Id="rId7" Type="http://schemas.openxmlformats.org/officeDocument/2006/relationships/hyperlink" Target="http://www.mimikama.at/" TargetMode="External"/><Relationship Id="rId12" Type="http://schemas.openxmlformats.org/officeDocument/2006/relationships/hyperlink" Target="http://www.bvdva.de/medikamentenversand" TargetMode="External"/><Relationship Id="rId2" Type="http://schemas.openxmlformats.org/officeDocument/2006/relationships/hyperlink" Target="http://www.bsi-fuer-buerger.de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verbraucherzentrale.de/wissen/digitale-welt" TargetMode="External"/><Relationship Id="rId11" Type="http://schemas.openxmlformats.org/officeDocument/2006/relationships/image" Target="../media/image5.jpeg"/><Relationship Id="rId5" Type="http://schemas.openxmlformats.org/officeDocument/2006/relationships/hyperlink" Target="http://www.polizei-beratung.de/" TargetMode="External"/><Relationship Id="rId10" Type="http://schemas.openxmlformats.org/officeDocument/2006/relationships/hyperlink" Target="http://www.sicher-im-netz.de/" TargetMode="External"/><Relationship Id="rId4" Type="http://schemas.openxmlformats.org/officeDocument/2006/relationships/hyperlink" Target="http://www.marktwaechter.de/" TargetMode="External"/><Relationship Id="rId9" Type="http://schemas.openxmlformats.org/officeDocument/2006/relationships/hyperlink" Target="http://www.silver-tipps.d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bgerundetes Rechteck 5">
            <a:extLst>
              <a:ext uri="{FF2B5EF4-FFF2-40B4-BE49-F238E27FC236}">
                <a16:creationId xmlns:a16="http://schemas.microsoft.com/office/drawing/2014/main" id="{B19080D1-8F4F-4DE8-B5C6-F9BFC13D7F98}"/>
              </a:ext>
            </a:extLst>
          </p:cNvPr>
          <p:cNvSpPr/>
          <p:nvPr/>
        </p:nvSpPr>
        <p:spPr>
          <a:xfrm>
            <a:off x="7250112" y="1323398"/>
            <a:ext cx="3581400" cy="403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20968" tIns="0" rIns="120968" bIns="0" spcCol="1270" anchor="ctr"/>
          <a:lstStyle/>
          <a:p>
            <a:pPr algn="ctr" defTabSz="466725" eaLnBrk="1" hangingPunct="1">
              <a:lnSpc>
                <a:spcPct val="90000"/>
              </a:lnSpc>
              <a:spcAft>
                <a:spcPct val="35000"/>
              </a:spcAft>
              <a:buClr>
                <a:srgbClr val="000000"/>
              </a:buClr>
              <a:buSzPct val="100000"/>
              <a:defRPr/>
            </a:pPr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www.bsi-fuer-buerger.de</a:t>
            </a:r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1" name="Abgerundetes Rechteck 11">
            <a:extLst>
              <a:ext uri="{FF2B5EF4-FFF2-40B4-BE49-F238E27FC236}">
                <a16:creationId xmlns:a16="http://schemas.microsoft.com/office/drawing/2014/main" id="{7923E067-FD74-4C84-B272-86A2AEA7C052}"/>
              </a:ext>
            </a:extLst>
          </p:cNvPr>
          <p:cNvSpPr/>
          <p:nvPr/>
        </p:nvSpPr>
        <p:spPr>
          <a:xfrm>
            <a:off x="8385174" y="4253923"/>
            <a:ext cx="2265363" cy="434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20968" tIns="0" rIns="120968" bIns="0" spcCol="1270" anchor="ctr"/>
          <a:lstStyle/>
          <a:p>
            <a:pPr algn="ctr" defTabSz="466725" eaLnBrk="1" hangingPunct="1">
              <a:lnSpc>
                <a:spcPct val="90000"/>
              </a:lnSpc>
              <a:spcAft>
                <a:spcPct val="35000"/>
              </a:spcAft>
              <a:buClr>
                <a:srgbClr val="000000"/>
              </a:buClr>
              <a:buSzPct val="100000"/>
              <a:defRPr/>
            </a:pPr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www.irights.info</a:t>
            </a:r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9" name="Abgerundetes Rechteck 14">
            <a:extLst>
              <a:ext uri="{FF2B5EF4-FFF2-40B4-BE49-F238E27FC236}">
                <a16:creationId xmlns:a16="http://schemas.microsoft.com/office/drawing/2014/main" id="{3C15338A-B973-4D89-9C08-C5625B5778EF}"/>
              </a:ext>
            </a:extLst>
          </p:cNvPr>
          <p:cNvSpPr/>
          <p:nvPr/>
        </p:nvSpPr>
        <p:spPr>
          <a:xfrm>
            <a:off x="1082674" y="4253923"/>
            <a:ext cx="3333750" cy="433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20968" tIns="0" rIns="120968" bIns="0" spcCol="1270" anchor="ctr"/>
          <a:lstStyle/>
          <a:p>
            <a:pPr algn="ctr" defTabSz="466725" eaLnBrk="1" hangingPunct="1">
              <a:lnSpc>
                <a:spcPct val="90000"/>
              </a:lnSpc>
              <a:spcAft>
                <a:spcPct val="35000"/>
              </a:spcAft>
              <a:buClr>
                <a:srgbClr val="000000"/>
              </a:buClr>
              <a:buSzPct val="100000"/>
              <a:defRPr/>
            </a:pPr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www.marktwaechter.de</a:t>
            </a:r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4" name="Abgerundetes Rechteck 8">
            <a:extLst>
              <a:ext uri="{FF2B5EF4-FFF2-40B4-BE49-F238E27FC236}">
                <a16:creationId xmlns:a16="http://schemas.microsoft.com/office/drawing/2014/main" id="{9BEADAC4-CBD0-4915-A7DC-68F56D0E97ED}"/>
              </a:ext>
            </a:extLst>
          </p:cNvPr>
          <p:cNvSpPr/>
          <p:nvPr/>
        </p:nvSpPr>
        <p:spPr>
          <a:xfrm>
            <a:off x="1208087" y="1356736"/>
            <a:ext cx="3303587" cy="369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20968" tIns="0" rIns="120968" bIns="0" spcCol="1270" anchor="ctr"/>
          <a:lstStyle/>
          <a:p>
            <a:pPr algn="ctr" defTabSz="466725" eaLnBrk="1" hangingPunct="1">
              <a:lnSpc>
                <a:spcPct val="90000"/>
              </a:lnSpc>
              <a:spcAft>
                <a:spcPct val="35000"/>
              </a:spcAft>
              <a:buClr>
                <a:srgbClr val="000000"/>
              </a:buClr>
              <a:buSzPct val="100000"/>
              <a:defRPr/>
            </a:pPr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www.polizei-beratung.de</a:t>
            </a:r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Abgerundetes Rechteck 5">
            <a:extLst>
              <a:ext uri="{FF2B5EF4-FFF2-40B4-BE49-F238E27FC236}">
                <a16:creationId xmlns:a16="http://schemas.microsoft.com/office/drawing/2014/main" id="{F7CD4CD6-48D0-431D-8074-31F646EE3B6F}"/>
              </a:ext>
            </a:extLst>
          </p:cNvPr>
          <p:cNvSpPr/>
          <p:nvPr/>
        </p:nvSpPr>
        <p:spPr>
          <a:xfrm>
            <a:off x="944562" y="2318761"/>
            <a:ext cx="6269037" cy="4048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20968" tIns="0" rIns="120968" bIns="0" spcCol="1270" anchor="ctr"/>
          <a:lstStyle/>
          <a:p>
            <a:pPr algn="ctr" defTabSz="466725" eaLnBrk="1" hangingPunct="1">
              <a:lnSpc>
                <a:spcPct val="90000"/>
              </a:lnSpc>
              <a:spcAft>
                <a:spcPct val="35000"/>
              </a:spcAft>
              <a:buClr>
                <a:srgbClr val="000000"/>
              </a:buClr>
              <a:buSzPct val="100000"/>
              <a:defRPr/>
            </a:pPr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www.verbraucherzentrale.de/wissen/digitale-welt</a:t>
            </a:r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Abgerundetes Rechteck 5">
            <a:extLst>
              <a:ext uri="{FF2B5EF4-FFF2-40B4-BE49-F238E27FC236}">
                <a16:creationId xmlns:a16="http://schemas.microsoft.com/office/drawing/2014/main" id="{DC036E25-B006-4203-80FF-6A1F869B7D95}"/>
              </a:ext>
            </a:extLst>
          </p:cNvPr>
          <p:cNvSpPr/>
          <p:nvPr/>
        </p:nvSpPr>
        <p:spPr>
          <a:xfrm>
            <a:off x="1198562" y="5298498"/>
            <a:ext cx="2603500" cy="4048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20968" tIns="0" rIns="120968" bIns="0" spcCol="1270" anchor="ctr"/>
          <a:lstStyle/>
          <a:p>
            <a:pPr algn="ctr" defTabSz="466725" eaLnBrk="1" hangingPunct="1">
              <a:lnSpc>
                <a:spcPct val="90000"/>
              </a:lnSpc>
              <a:spcAft>
                <a:spcPct val="35000"/>
              </a:spcAft>
              <a:buClr>
                <a:srgbClr val="000000"/>
              </a:buClr>
              <a:buSzPct val="100000"/>
              <a:defRPr/>
            </a:pPr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www.mimikama.at</a:t>
            </a:r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" name="Abgerundetes Rechteck 14">
            <a:extLst>
              <a:ext uri="{FF2B5EF4-FFF2-40B4-BE49-F238E27FC236}">
                <a16:creationId xmlns:a16="http://schemas.microsoft.com/office/drawing/2014/main" id="{DE2343D5-55EA-4A3F-AAC1-37972516D7F2}"/>
              </a:ext>
            </a:extLst>
          </p:cNvPr>
          <p:cNvSpPr/>
          <p:nvPr/>
        </p:nvSpPr>
        <p:spPr>
          <a:xfrm>
            <a:off x="4727574" y="5298498"/>
            <a:ext cx="2736850" cy="4333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20968" tIns="0" rIns="120968" bIns="0" spcCol="1270" anchor="ctr"/>
          <a:lstStyle/>
          <a:p>
            <a:pPr algn="ctr" defTabSz="466725" eaLnBrk="1" hangingPunct="1">
              <a:lnSpc>
                <a:spcPct val="90000"/>
              </a:lnSpc>
              <a:spcAft>
                <a:spcPct val="35000"/>
              </a:spcAft>
              <a:buClr>
                <a:srgbClr val="000000"/>
              </a:buClr>
              <a:buSzPct val="100000"/>
              <a:defRPr/>
            </a:pPr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www.virustotal.com</a:t>
            </a:r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9946" name="Rechteck 1">
            <a:extLst>
              <a:ext uri="{FF2B5EF4-FFF2-40B4-BE49-F238E27FC236}">
                <a16:creationId xmlns:a16="http://schemas.microsoft.com/office/drawing/2014/main" id="{B9CF8747-2B1D-4342-9319-A2DE6B172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2774" y="2321936"/>
            <a:ext cx="27797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de-DE">
                <a:latin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www.silver-tipps.de</a:t>
            </a:r>
            <a:r>
              <a:rPr lang="de-DE" altLang="de-DE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9947" name="Rechteck 2">
            <a:extLst>
              <a:ext uri="{FF2B5EF4-FFF2-40B4-BE49-F238E27FC236}">
                <a16:creationId xmlns:a16="http://schemas.microsoft.com/office/drawing/2014/main" id="{25410732-B08B-4A2F-A1BA-E1E647FE7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3049" y="3314123"/>
            <a:ext cx="3289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de-DE">
                <a:latin typeface="Arial" panose="020B060402020202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www.sicher-im-netz.de</a:t>
            </a:r>
            <a:r>
              <a:rPr lang="de-DE" altLang="de-DE">
                <a:latin typeface="Arial" panose="020B0604020202020204" pitchFamily="34" charset="0"/>
              </a:rPr>
              <a:t>  </a:t>
            </a:r>
          </a:p>
        </p:txBody>
      </p:sp>
      <p:pic>
        <p:nvPicPr>
          <p:cNvPr id="36875" name="Grafik 4">
            <a:extLst>
              <a:ext uri="{FF2B5EF4-FFF2-40B4-BE49-F238E27FC236}">
                <a16:creationId xmlns:a16="http://schemas.microsoft.com/office/drawing/2014/main" id="{B870E7E8-6003-4DCC-822B-F0BA27A09D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9387" y="645536"/>
            <a:ext cx="1673225" cy="134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D6771453-14A8-4E6D-8676-CBC4DE777802}"/>
              </a:ext>
            </a:extLst>
          </p:cNvPr>
          <p:cNvSpPr txBox="1"/>
          <p:nvPr/>
        </p:nvSpPr>
        <p:spPr>
          <a:xfrm>
            <a:off x="5938837" y="3287136"/>
            <a:ext cx="4892675" cy="369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defTabSz="685800" eaLnBrk="1" hangingPunct="1">
              <a:defRPr/>
            </a:pPr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www.bvdva.de/medikamentenversand</a:t>
            </a:r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5" name="Abgerundetes Rechteck 11">
            <a:extLst>
              <a:ext uri="{FF2B5EF4-FFF2-40B4-BE49-F238E27FC236}">
                <a16:creationId xmlns:a16="http://schemas.microsoft.com/office/drawing/2014/main" id="{6802D719-AE8D-43B2-850B-237AA42EEF08}"/>
              </a:ext>
            </a:extLst>
          </p:cNvPr>
          <p:cNvSpPr/>
          <p:nvPr/>
        </p:nvSpPr>
        <p:spPr>
          <a:xfrm>
            <a:off x="8232774" y="5284211"/>
            <a:ext cx="2511425" cy="4349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20968" tIns="0" rIns="120968" bIns="0" spcCol="1270" anchor="ctr"/>
          <a:lstStyle/>
          <a:p>
            <a:pPr algn="ctr" defTabSz="466725" eaLnBrk="1" hangingPunct="1">
              <a:lnSpc>
                <a:spcPct val="90000"/>
              </a:lnSpc>
              <a:spcAft>
                <a:spcPct val="35000"/>
              </a:spcAft>
              <a:buClr>
                <a:srgbClr val="000000"/>
              </a:buClr>
              <a:buSzPct val="100000"/>
              <a:defRPr/>
            </a:pPr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www.fragzebra.de</a:t>
            </a:r>
            <a:r>
              <a:rPr lang="de-D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284A812-648B-4B2B-BF44-82F994E71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1" grpId="0"/>
      <p:bldP spid="19" grpId="0"/>
      <p:bldP spid="14" grpId="0"/>
      <p:bldP spid="9" grpId="0"/>
      <p:bldP spid="11" grpId="0"/>
      <p:bldP spid="10" grpId="0"/>
      <p:bldP spid="39946" grpId="0"/>
      <p:bldP spid="39947" grpId="0"/>
      <p:bldP spid="16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62</Words>
  <Application>Microsoft Office PowerPoint</Application>
  <PresentationFormat>Breitbild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Rockwell</vt:lpstr>
      <vt:lpstr>Rockwell Condensed</vt:lpstr>
      <vt:lpstr>Wingdings</vt:lpstr>
      <vt:lpstr>Holzart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Arno Helfrich</dc:creator>
  <cp:lastModifiedBy>Arno Helfrich</cp:lastModifiedBy>
  <cp:revision>33</cp:revision>
  <cp:lastPrinted>2024-01-08T21:33:00Z</cp:lastPrinted>
  <dcterms:created xsi:type="dcterms:W3CDTF">2023-10-30T19:20:54Z</dcterms:created>
  <dcterms:modified xsi:type="dcterms:W3CDTF">2024-01-08T21:34:58Z</dcterms:modified>
</cp:coreProperties>
</file>